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8" r:id="rId4"/>
    <p:sldId id="259" r:id="rId5"/>
    <p:sldId id="260" r:id="rId6"/>
    <p:sldId id="262" r:id="rId7"/>
    <p:sldId id="261" r:id="rId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852" y="-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535C-85FE-4DCC-9ADA-6731B0D94C83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CBEF-9394-462D-8EAE-1ABEB2CFC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10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535C-85FE-4DCC-9ADA-6731B0D94C83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CBEF-9394-462D-8EAE-1ABEB2CFC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82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535C-85FE-4DCC-9ADA-6731B0D94C83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CBEF-9394-462D-8EAE-1ABEB2CFC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95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535C-85FE-4DCC-9ADA-6731B0D94C83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CBEF-9394-462D-8EAE-1ABEB2CFC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82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535C-85FE-4DCC-9ADA-6731B0D94C83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CBEF-9394-462D-8EAE-1ABEB2CFC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43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535C-85FE-4DCC-9ADA-6731B0D94C83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CBEF-9394-462D-8EAE-1ABEB2CFC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1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535C-85FE-4DCC-9ADA-6731B0D94C83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CBEF-9394-462D-8EAE-1ABEB2CFC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35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535C-85FE-4DCC-9ADA-6731B0D94C83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CBEF-9394-462D-8EAE-1ABEB2CFC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07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535C-85FE-4DCC-9ADA-6731B0D94C83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CBEF-9394-462D-8EAE-1ABEB2CFC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2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535C-85FE-4DCC-9ADA-6731B0D94C83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CBEF-9394-462D-8EAE-1ABEB2CFC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24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535C-85FE-4DCC-9ADA-6731B0D94C83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CBEF-9394-462D-8EAE-1ABEB2CFC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7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C535C-85FE-4DCC-9ADA-6731B0D94C83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6CBEF-9394-462D-8EAE-1ABEB2CFC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11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2BA8-6A85-2590-7152-9801BCB565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1554857"/>
            <a:ext cx="8858250" cy="1939925"/>
          </a:xfrm>
        </p:spPr>
        <p:txBody>
          <a:bodyPr>
            <a:no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Những feeback </a:t>
            </a:r>
            <a:b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Cần Chỉnh Sửa Trong Webapp Soi Da</a:t>
            </a:r>
            <a:b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09/07/2024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021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70279-F207-32F1-D9AC-586DD2D8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07952"/>
            <a:ext cx="8543925" cy="68262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01. Về tỉ lệ đánh giá về da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90D7DC4-918E-956D-7DB6-F542B4B0B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416497"/>
              </p:ext>
            </p:extLst>
          </p:nvPr>
        </p:nvGraphicFramePr>
        <p:xfrm>
          <a:off x="5543549" y="1227666"/>
          <a:ext cx="4162426" cy="238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81213">
                  <a:extLst>
                    <a:ext uri="{9D8B030D-6E8A-4147-A177-3AD203B41FA5}">
                      <a16:colId xmlns:a16="http://schemas.microsoft.com/office/drawing/2014/main" val="1509472558"/>
                    </a:ext>
                  </a:extLst>
                </a:gridCol>
                <a:gridCol w="2081213">
                  <a:extLst>
                    <a:ext uri="{9D8B030D-6E8A-4147-A177-3AD203B41FA5}">
                      <a16:colId xmlns:a16="http://schemas.microsoft.com/office/drawing/2014/main" val="945896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Tikitech 09/07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800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Phần đánh giá các tỉ lệ: 0%,  Không, Không quá nhiều. Không cho cảm nhận được làn da đang như thế nào </a:t>
                      </a:r>
                    </a:p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 đến hiển thị, lược bỏ như thế nào? </a:t>
                      </a:r>
                    </a:p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60526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1E89EF5-DF0F-5F2C-86CD-29DE9A04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057324"/>
            <a:ext cx="2293507" cy="5094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2E8D1-662E-A8A4-9529-6629C169E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519" y="1057324"/>
            <a:ext cx="2293507" cy="509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6D0D6-F05F-BC2E-58FE-DAA1B2BC7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482598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02. Phần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F6500E-E26C-DE27-F624-A7B40D83A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968" y="1869764"/>
            <a:ext cx="1917375" cy="4258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DE2BF4-42C1-45E8-4109-4C9896311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440" y="1869764"/>
            <a:ext cx="1917375" cy="425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740354-DF70-28E9-AA89-A3121F5EB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8" y="1869764"/>
            <a:ext cx="1917375" cy="425884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45730E-E70B-8258-1350-09BEEE35C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812928"/>
              </p:ext>
            </p:extLst>
          </p:nvPr>
        </p:nvGraphicFramePr>
        <p:xfrm>
          <a:off x="6515099" y="2460656"/>
          <a:ext cx="3076576" cy="2900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38288">
                  <a:extLst>
                    <a:ext uri="{9D8B030D-6E8A-4147-A177-3AD203B41FA5}">
                      <a16:colId xmlns:a16="http://schemas.microsoft.com/office/drawing/2014/main" val="1509472558"/>
                    </a:ext>
                  </a:extLst>
                </a:gridCol>
                <a:gridCol w="1538288">
                  <a:extLst>
                    <a:ext uri="{9D8B030D-6E8A-4147-A177-3AD203B41FA5}">
                      <a16:colId xmlns:a16="http://schemas.microsoft.com/office/drawing/2014/main" val="945896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Tikitech 09/07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800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Số điểm thì chấm ở thang điểm 7-8đ</a:t>
                      </a:r>
                    </a:p>
                    <a:p>
                      <a:endParaRPr lang="en-US" sz="1600"/>
                    </a:p>
                    <a:p>
                      <a:r>
                        <a:rPr lang="en-US" sz="1600"/>
                        <a:t>Nhưng kết luận chi tiết của da thì đang lấy phần nội dung của tỉ lệ 6-7đ</a:t>
                      </a:r>
                    </a:p>
                    <a:p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Dự kiến 12/7 ( thứ 6)</a:t>
                      </a:r>
                    </a:p>
                    <a:p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605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5599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663EA-1996-014B-C6E8-16CB0EFB3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41" y="206761"/>
            <a:ext cx="9281959" cy="587962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03. Một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CD20A-4F47-5C89-EAC4-293861A5D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33" y="1571471"/>
            <a:ext cx="1828800" cy="4062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5327E-FF94-B5B1-7F6F-F9FB702C7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479" y="1571471"/>
            <a:ext cx="1828800" cy="4062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A703BF-7B87-CFD1-FBDF-D01A1D0E8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094" y="1571469"/>
            <a:ext cx="1828800" cy="406210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B6CCEC3-1617-A2C4-7C8E-41834091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971042"/>
              </p:ext>
            </p:extLst>
          </p:nvPr>
        </p:nvGraphicFramePr>
        <p:xfrm>
          <a:off x="6453512" y="1771182"/>
          <a:ext cx="3223888" cy="37723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11944">
                  <a:extLst>
                    <a:ext uri="{9D8B030D-6E8A-4147-A177-3AD203B41FA5}">
                      <a16:colId xmlns:a16="http://schemas.microsoft.com/office/drawing/2014/main" val="1509472558"/>
                    </a:ext>
                  </a:extLst>
                </a:gridCol>
                <a:gridCol w="1611944">
                  <a:extLst>
                    <a:ext uri="{9D8B030D-6E8A-4147-A177-3AD203B41FA5}">
                      <a16:colId xmlns:a16="http://schemas.microsoft.com/office/drawing/2014/main" val="945896440"/>
                    </a:ext>
                  </a:extLst>
                </a:gridCol>
              </a:tblGrid>
              <a:tr h="381946">
                <a:tc>
                  <a:txBody>
                    <a:bodyPr/>
                    <a:lstStyle/>
                    <a:p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Tikitech 09/07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800687"/>
                  </a:ext>
                </a:extLst>
              </a:tr>
              <a:tr h="3390422">
                <a:tc>
                  <a:txBody>
                    <a:bodyPr/>
                    <a:lstStyle/>
                    <a:p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 rất xấu, rất nhiều vấn đề nhưng phần chấm điểm tỉ lệ vẫn là 0%, và vấn đề nếp nhăn, thâm… lại kết luận là Không???</a:t>
                      </a:r>
                    </a:p>
                    <a:p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 hiển thị phân tích từng vấn đề da bị sai, lấy hình của ai ko phải hình khách soi</a:t>
                      </a:r>
                    </a:p>
                    <a:p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Dự kiến 12/7 ( thứ 6)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 bổ sung thêm hình khách.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605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1982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B275BC-5A1F-DBFF-AA27-1B8544FD3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834" y="1721413"/>
            <a:ext cx="1828800" cy="4062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113DF0-C7A0-4107-672C-4BA1AB797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7" y="1721413"/>
            <a:ext cx="1828800" cy="406210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84BCDD8-DA33-83C3-F14E-30DC6A0A7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41" y="206761"/>
            <a:ext cx="9281959" cy="587962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03. Một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4106D58-8668-54F8-1099-590D616CF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185433"/>
              </p:ext>
            </p:extLst>
          </p:nvPr>
        </p:nvGraphicFramePr>
        <p:xfrm>
          <a:off x="4584312" y="1721413"/>
          <a:ext cx="5093088" cy="406210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46544">
                  <a:extLst>
                    <a:ext uri="{9D8B030D-6E8A-4147-A177-3AD203B41FA5}">
                      <a16:colId xmlns:a16="http://schemas.microsoft.com/office/drawing/2014/main" val="1509472558"/>
                    </a:ext>
                  </a:extLst>
                </a:gridCol>
                <a:gridCol w="2546544">
                  <a:extLst>
                    <a:ext uri="{9D8B030D-6E8A-4147-A177-3AD203B41FA5}">
                      <a16:colId xmlns:a16="http://schemas.microsoft.com/office/drawing/2014/main" val="945896440"/>
                    </a:ext>
                  </a:extLst>
                </a:gridCol>
              </a:tblGrid>
              <a:tr h="363751"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Tikitech 09/07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800687"/>
                  </a:ext>
                </a:extLst>
              </a:tr>
              <a:tr h="3698355"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Phần chấm điểm ví dụ mục Nám, 0đ là xấu nặng =&gt; Mà phần kết luận chi tiết đang lấy nội dung của mức độ xấu 3-4đ </a:t>
                      </a:r>
                    </a:p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32172" indent="-232172">
                        <a:buFont typeface="Symbol" panose="05050102010706020507" pitchFamily="18" charset="2"/>
                        <a:buChar char="Þ"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Tất cả các phần kết luận chi tiết chưa đúng khớp với số điểm chấm. Lúc thì lấy thang điểm cao hơn, lúc thì lấy thang điểm thấp hơn?</a:t>
                      </a:r>
                    </a:p>
                    <a:p>
                      <a:pPr marL="232172" indent="-232172">
                        <a:buFont typeface="Symbol" panose="05050102010706020507" pitchFamily="18" charset="2"/>
                        <a:buChar char="Þ"/>
                      </a:pP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Tỉ lệ thì 0%, không, không nhiều , mà kết luận lại quá nhiều vấn đề về da =&gt; Khách hàng thắc mắc và nghi ngờ về độ chính xác soi 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400"/>
                        <a:t> </a:t>
                      </a:r>
                      <a:r>
                        <a:rPr lang="en-US" sz="140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=&gt; tikitech kiểm tra lại và xử lý </a:t>
                      </a:r>
                      <a:r>
                        <a:rPr lang="vi-VN" sz="140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trước thứ 4 tuần sau</a:t>
                      </a:r>
                      <a:endParaRPr lang="en-US" sz="1400"/>
                    </a:p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605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0821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7D518-53C6-5009-8244-0517B2AF6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104" y="1582449"/>
            <a:ext cx="5493421" cy="3535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Phần Admin</a:t>
            </a:r>
          </a:p>
          <a:p>
            <a:pPr marL="0" indent="0"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reset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khẩu</a:t>
            </a:r>
          </a:p>
          <a:p>
            <a:pPr marL="0" indent="0"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=&gt; Phần nâng cấp, tikitech hỗ trợ </a:t>
            </a:r>
            <a:r>
              <a:rPr lang="vi-VN" sz="180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trước thứ 4 tuần sau</a:t>
            </a:r>
            <a:endParaRPr lang="en-US" sz="180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Phần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Shop: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excel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rằng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Shop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soi da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Shop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bao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soi da?</a:t>
            </a:r>
          </a:p>
          <a:p>
            <a:pPr marL="0" indent="0"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=&gt; Phần nâng cấp, tikitech hỗ trợ </a:t>
            </a:r>
            <a:r>
              <a:rPr lang="vi-VN" sz="180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trước thứ 4 tuần sau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1B8E17-8E16-2BA2-A76F-84C14E48DCB2}"/>
              </a:ext>
            </a:extLst>
          </p:cNvPr>
          <p:cNvSpPr txBox="1">
            <a:spLocks/>
          </p:cNvSpPr>
          <p:nvPr/>
        </p:nvSpPr>
        <p:spPr>
          <a:xfrm>
            <a:off x="304533" y="117477"/>
            <a:ext cx="9296934" cy="86858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04. Phần Admin</a:t>
            </a:r>
          </a:p>
        </p:txBody>
      </p:sp>
    </p:spTree>
    <p:extLst>
      <p:ext uri="{BB962C8B-B14F-4D97-AF65-F5344CB8AC3E}">
        <p14:creationId xmlns:p14="http://schemas.microsoft.com/office/powerpoint/2010/main" val="126184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49225-7135-ADF2-4FA0-BC5D086F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3" y="193677"/>
            <a:ext cx="9296934" cy="868587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05. Phần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ý </a:t>
            </a:r>
            <a:endParaRPr 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C518E1-BD80-BFE7-E876-1C00D350B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532" y="1291362"/>
            <a:ext cx="2341771" cy="520151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8DC725-BCF9-4D14-2A6E-5C169D4B8F97}"/>
              </a:ext>
            </a:extLst>
          </p:cNvPr>
          <p:cNvSpPr txBox="1"/>
          <p:nvPr/>
        </p:nvSpPr>
        <p:spPr>
          <a:xfrm>
            <a:off x="2824997" y="1214462"/>
            <a:ext cx="677647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chị</a:t>
            </a:r>
            <a:r>
              <a:rPr lang="en-US" dirty="0"/>
              <a:t> add </a:t>
            </a:r>
            <a:r>
              <a:rPr lang="en-US" dirty="0" err="1"/>
              <a:t>vào</a:t>
            </a:r>
            <a:r>
              <a:rPr lang="en-US" dirty="0"/>
              <a:t> recommend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/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da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chấm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. </a:t>
            </a:r>
            <a:r>
              <a:rPr lang="en-US" dirty="0" err="1"/>
              <a:t>Mà</a:t>
            </a:r>
            <a:r>
              <a:rPr lang="en-US" dirty="0"/>
              <a:t> show </a:t>
            </a:r>
            <a:r>
              <a:rPr lang="en-US" dirty="0" err="1"/>
              <a:t>hết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up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Admin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/>
              <a:t>da  =&gt;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, </a:t>
            </a:r>
            <a:r>
              <a:rPr lang="en-US" dirty="0" err="1"/>
              <a:t>chị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bớt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.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,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ở 1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err="1"/>
              <a:t>duy</a:t>
            </a:r>
            <a:r>
              <a:rPr lang="en-US"/>
              <a:t> nhất</a:t>
            </a:r>
            <a:r>
              <a:rPr lang="en-US" b="1"/>
              <a:t> </a:t>
            </a:r>
            <a:r>
              <a:rPr lang="en-US" sz="1800" b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=&gt; tikitech kiểm tra lại và xử lý </a:t>
            </a:r>
            <a:r>
              <a:rPr lang="vi-VN" sz="1800" b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trước thứ 4 tuần sau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ý,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5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da: </a:t>
            </a:r>
            <a:r>
              <a:rPr lang="en-US" dirty="0" err="1"/>
              <a:t>lão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/ </a:t>
            </a:r>
            <a:r>
              <a:rPr lang="en-US" dirty="0" err="1"/>
              <a:t>Mịn</a:t>
            </a:r>
            <a:r>
              <a:rPr lang="en-US" dirty="0"/>
              <a:t> / </a:t>
            </a:r>
            <a:r>
              <a:rPr lang="en-US" dirty="0" err="1"/>
              <a:t>Nám</a:t>
            </a:r>
            <a:r>
              <a:rPr lang="en-US" dirty="0"/>
              <a:t>/ </a:t>
            </a:r>
            <a:r>
              <a:rPr lang="en-US" dirty="0" err="1"/>
              <a:t>Quần</a:t>
            </a:r>
            <a:r>
              <a:rPr lang="en-US" dirty="0"/>
              <a:t> </a:t>
            </a:r>
            <a:r>
              <a:rPr lang="en-US" dirty="0" err="1"/>
              <a:t>thâm</a:t>
            </a:r>
            <a:r>
              <a:rPr lang="en-US" dirty="0"/>
              <a:t> /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chân</a:t>
            </a:r>
            <a:r>
              <a:rPr lang="en-US" dirty="0"/>
              <a:t> </a:t>
            </a:r>
            <a:r>
              <a:rPr lang="en-US" dirty="0" err="1"/>
              <a:t>lông</a:t>
            </a:r>
            <a:r>
              <a:rPr lang="en-US" dirty="0"/>
              <a:t>. =&gt;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err="1"/>
              <a:t>lần</a:t>
            </a:r>
            <a:r>
              <a:rPr lang="en-US"/>
              <a:t> 2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: Fix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vuông</a:t>
            </a:r>
            <a:r>
              <a:rPr lang="en-US" dirty="0"/>
              <a:t> </a:t>
            </a:r>
            <a:r>
              <a:rPr lang="en-US" dirty="0" err="1"/>
              <a:t>đẹp</a:t>
            </a:r>
            <a:r>
              <a:rPr lang="en-US" dirty="0"/>
              <a:t> =&gt;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,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err="1"/>
              <a:t>rất</a:t>
            </a:r>
            <a:r>
              <a:rPr lang="en-US"/>
              <a:t> xấu </a:t>
            </a:r>
            <a:r>
              <a:rPr lang="en-US" sz="180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=&gt; tikitech hỗ trợ </a:t>
            </a:r>
            <a:r>
              <a:rPr lang="vi-VN" sz="180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trước thứ 4 tuần sau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ko click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link </a:t>
            </a:r>
            <a:r>
              <a:rPr lang="en-US" dirty="0" err="1"/>
              <a:t>về</a:t>
            </a:r>
            <a:r>
              <a:rPr lang="en-US" dirty="0"/>
              <a:t> website </a:t>
            </a:r>
            <a:r>
              <a:rPr lang="en-US" dirty="0" err="1"/>
              <a:t>luôn</a:t>
            </a:r>
            <a:r>
              <a:rPr lang="en-US" dirty="0"/>
              <a:t> =&gt;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 + </a:t>
            </a:r>
            <a:r>
              <a:rPr lang="en-US" dirty="0" err="1"/>
              <a:t>Về</a:t>
            </a:r>
            <a:r>
              <a:rPr lang="en-US" dirty="0"/>
              <a:t> website (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err="1"/>
              <a:t>mới</a:t>
            </a:r>
            <a:r>
              <a:rPr lang="en-US"/>
              <a:t>) </a:t>
            </a:r>
            <a:r>
              <a:rPr lang="en-US">
                <a:solidFill>
                  <a:srgbClr val="FF0000"/>
                </a:solidFill>
                <a:highlight>
                  <a:srgbClr val="FFFF00"/>
                </a:highlight>
              </a:rPr>
              <a:t>=&gt; phần nâng cấp cần nhiều thời gian, tikitech làm sau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03450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127</TotalTime>
  <Words>619</Words>
  <Application>Microsoft Office PowerPoint</Application>
  <PresentationFormat>A4 Paper (210x297 mm)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Symbol</vt:lpstr>
      <vt:lpstr>Times New Roman</vt:lpstr>
      <vt:lpstr>Office Theme</vt:lpstr>
      <vt:lpstr>Những feeback  Cần Chỉnh Sửa Trong Webapp Soi Da 09/07/2024</vt:lpstr>
      <vt:lpstr>01. Về tỉ lệ đánh giá về da</vt:lpstr>
      <vt:lpstr>02. Phần tư vấn chi tiết chưa đúng với mức độ số điểm</vt:lpstr>
      <vt:lpstr>03. Một trường hợp khác</vt:lpstr>
      <vt:lpstr>03. Một trường hợp khác</vt:lpstr>
      <vt:lpstr>PowerPoint Presentation</vt:lpstr>
      <vt:lpstr>05. Phần sản phẩm gợi ý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NHỮNG FEEBACK CẦN CHỈNH SỬA TRONG WEBAPP SOI DA</dc:title>
  <dc:creator>Thanh Sang Nguyen</dc:creator>
  <cp:lastModifiedBy>Le Thinh</cp:lastModifiedBy>
  <cp:revision>5</cp:revision>
  <dcterms:created xsi:type="dcterms:W3CDTF">2024-07-08T09:10:03Z</dcterms:created>
  <dcterms:modified xsi:type="dcterms:W3CDTF">2024-07-09T10:51:59Z</dcterms:modified>
</cp:coreProperties>
</file>